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4"/>
  </p:sldMasterIdLst>
  <p:notesMasterIdLst>
    <p:notesMasterId r:id="rId7"/>
  </p:notesMasterIdLst>
  <p:sldIdLst>
    <p:sldId id="256" r:id="rId5"/>
    <p:sldId id="257" r:id="rId6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9"/>
    <p:restoredTop sz="94687"/>
  </p:normalViewPr>
  <p:slideViewPr>
    <p:cSldViewPr snapToGrid="0" snapToObjects="1">
      <p:cViewPr varScale="1">
        <p:scale>
          <a:sx n="92" d="100"/>
          <a:sy n="9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43000"/>
            <a:ext cx="3990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95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73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383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00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0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57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801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94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49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96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62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274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86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1AD209-C7F2-5772-7CF2-B542658496ED}"/>
              </a:ext>
            </a:extLst>
          </p:cNvPr>
          <p:cNvSpPr txBox="1"/>
          <p:nvPr/>
        </p:nvSpPr>
        <p:spPr>
          <a:xfrm>
            <a:off x="1285504" y="2014385"/>
            <a:ext cx="748739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00" b="1" spc="3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CERTIFICATE OF ACHIEVEMENT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6D664-6F75-ECE4-D1BE-37AD324824A6}"/>
              </a:ext>
            </a:extLst>
          </p:cNvPr>
          <p:cNvSpPr txBox="1"/>
          <p:nvPr/>
        </p:nvSpPr>
        <p:spPr>
          <a:xfrm>
            <a:off x="1285504" y="2516877"/>
            <a:ext cx="74873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i="1" spc="8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2026 FIRST</a:t>
            </a:r>
            <a:r>
              <a:rPr lang="en-US" sz="1500" i="1" spc="80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1500" i="1" spc="8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CHAMPIONSHIP PRESENTED BY BAE SYSTEMS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EFAED2-FFBC-C9FA-3359-3048D8C23BC2}"/>
              </a:ext>
            </a:extLst>
          </p:cNvPr>
          <p:cNvSpPr txBox="1"/>
          <p:nvPr/>
        </p:nvSpPr>
        <p:spPr>
          <a:xfrm>
            <a:off x="243443" y="2977236"/>
            <a:ext cx="9571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FIRST</a:t>
            </a:r>
            <a:r>
              <a:rPr lang="en-US" sz="1400" i="1" baseline="30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Tech Challenge proudly presents this certificate to recognize the student participant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6A2E55-8E10-4D68-BF80-5F6BADD7D7E2}"/>
              </a:ext>
            </a:extLst>
          </p:cNvPr>
          <p:cNvSpPr txBox="1"/>
          <p:nvPr/>
        </p:nvSpPr>
        <p:spPr>
          <a:xfrm>
            <a:off x="2389907" y="4075582"/>
            <a:ext cx="52785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from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FIRST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Tech Challenge Team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CD16C9-C217-ED6A-0FC5-8FE9F1807E45}"/>
              </a:ext>
            </a:extLst>
          </p:cNvPr>
          <p:cNvCxnSpPr/>
          <p:nvPr/>
        </p:nvCxnSpPr>
        <p:spPr>
          <a:xfrm>
            <a:off x="1419099" y="3831105"/>
            <a:ext cx="72201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B6F53DF-7FDA-3473-BB24-E613876888DD}"/>
              </a:ext>
            </a:extLst>
          </p:cNvPr>
          <p:cNvCxnSpPr/>
          <p:nvPr/>
        </p:nvCxnSpPr>
        <p:spPr>
          <a:xfrm>
            <a:off x="1419099" y="4884993"/>
            <a:ext cx="72201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384E25-9467-C742-2C0A-91339C186589}"/>
              </a:ext>
            </a:extLst>
          </p:cNvPr>
          <p:cNvSpPr txBox="1"/>
          <p:nvPr/>
        </p:nvSpPr>
        <p:spPr>
          <a:xfrm>
            <a:off x="1285504" y="2014385"/>
            <a:ext cx="748739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00" b="1" spc="3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CERTIFICATE OF ACHIEVEMENT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503B67-2C8E-30FE-6482-36DBD78E0F45}"/>
              </a:ext>
            </a:extLst>
          </p:cNvPr>
          <p:cNvSpPr txBox="1"/>
          <p:nvPr/>
        </p:nvSpPr>
        <p:spPr>
          <a:xfrm>
            <a:off x="1285504" y="2516877"/>
            <a:ext cx="74873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i="1" spc="8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2026 FIRST</a:t>
            </a:r>
            <a:r>
              <a:rPr lang="en-US" sz="1500" i="1" spc="80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1500" i="1" spc="8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CHAMPIONSHIP PRESENTED BY BAE SYSTEMS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66FF25-8167-8957-9A53-1BA2A7AFD0A0}"/>
              </a:ext>
            </a:extLst>
          </p:cNvPr>
          <p:cNvSpPr txBox="1"/>
          <p:nvPr/>
        </p:nvSpPr>
        <p:spPr>
          <a:xfrm>
            <a:off x="243443" y="2977236"/>
            <a:ext cx="9571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FIRST</a:t>
            </a:r>
            <a:r>
              <a:rPr lang="en-US" sz="1400" i="1" baseline="30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Tech Challenge proudly presents this certificate to recognize the mentor participant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A7865-72BF-784F-7C59-BE6AEB050141}"/>
              </a:ext>
            </a:extLst>
          </p:cNvPr>
          <p:cNvSpPr txBox="1"/>
          <p:nvPr/>
        </p:nvSpPr>
        <p:spPr>
          <a:xfrm>
            <a:off x="2389907" y="4075582"/>
            <a:ext cx="52785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from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FIRST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Tech Challenge Team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FFED736-635D-31D4-B6AB-7B533521427A}"/>
              </a:ext>
            </a:extLst>
          </p:cNvPr>
          <p:cNvCxnSpPr/>
          <p:nvPr/>
        </p:nvCxnSpPr>
        <p:spPr>
          <a:xfrm>
            <a:off x="1419099" y="3831105"/>
            <a:ext cx="72201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E51ABFC-4E59-C1A4-EDA7-59C231F4ED5D}"/>
              </a:ext>
            </a:extLst>
          </p:cNvPr>
          <p:cNvCxnSpPr/>
          <p:nvPr/>
        </p:nvCxnSpPr>
        <p:spPr>
          <a:xfrm>
            <a:off x="1419099" y="4884993"/>
            <a:ext cx="722019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0036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caf78fb-f71c-4a6f-8d9d-8e46613456e0">
      <Terms xmlns="http://schemas.microsoft.com/office/infopath/2007/PartnerControls"/>
    </lcf76f155ced4ddcb4097134ff3c332f>
    <TaxCatchAll xmlns="0bfdc619-4bd5-4a26-8e37-4be4446dc23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1DB571B2A3F2438EA9F411053F828A" ma:contentTypeVersion="18" ma:contentTypeDescription="Create a new document." ma:contentTypeScope="" ma:versionID="294ef69bad1e0f226e0164873ebe733e">
  <xsd:schema xmlns:xsd="http://www.w3.org/2001/XMLSchema" xmlns:xs="http://www.w3.org/2001/XMLSchema" xmlns:p="http://schemas.microsoft.com/office/2006/metadata/properties" xmlns:ns2="7caf78fb-f71c-4a6f-8d9d-8e46613456e0" xmlns:ns3="48f12688-8fd6-47b2-a22c-5b60723771af" xmlns:ns4="0bfdc619-4bd5-4a26-8e37-4be4446dc23a" targetNamespace="http://schemas.microsoft.com/office/2006/metadata/properties" ma:root="true" ma:fieldsID="f1ec3670c2a0b7853ee1365eaf22b2bd" ns2:_="" ns3:_="" ns4:_="">
    <xsd:import namespace="7caf78fb-f71c-4a6f-8d9d-8e46613456e0"/>
    <xsd:import namespace="48f12688-8fd6-47b2-a22c-5b60723771af"/>
    <xsd:import namespace="0bfdc619-4bd5-4a26-8e37-4be4446dc2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af78fb-f71c-4a6f-8d9d-8e46613456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f12688-8fd6-47b2-a22c-5b60723771a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dc619-4bd5-4a26-8e37-4be4446dc23a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d815059e-35cc-450c-a647-f5de51f7feb6}" ma:internalName="TaxCatchAll" ma:showField="CatchAllData" ma:web="48f12688-8fd6-47b2-a22c-5b60723771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0619D4-D78A-4C5F-A0AF-7F0A6EB3D558}">
  <ds:schemaRefs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0bfdc619-4bd5-4a26-8e37-4be4446dc23a"/>
    <ds:schemaRef ds:uri="48f12688-8fd6-47b2-a22c-5b60723771af"/>
    <ds:schemaRef ds:uri="7caf78fb-f71c-4a6f-8d9d-8e46613456e0"/>
  </ds:schemaRefs>
</ds:datastoreItem>
</file>

<file path=customXml/itemProps2.xml><?xml version="1.0" encoding="utf-8"?>
<ds:datastoreItem xmlns:ds="http://schemas.openxmlformats.org/officeDocument/2006/customXml" ds:itemID="{59CF45F7-1FEC-47AD-B285-5D1A176236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649DE1-C437-4B55-96A9-EF248EFFAA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af78fb-f71c-4a6f-8d9d-8e46613456e0"/>
    <ds:schemaRef ds:uri="48f12688-8fd6-47b2-a22c-5b60723771af"/>
    <ds:schemaRef ds:uri="0bfdc619-4bd5-4a26-8e37-4be4446dc2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58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Rosy Bainton</cp:lastModifiedBy>
  <cp:revision>18</cp:revision>
  <dcterms:created xsi:type="dcterms:W3CDTF">2022-05-31T18:32:21Z</dcterms:created>
  <dcterms:modified xsi:type="dcterms:W3CDTF">2026-03-17T17:10:14Z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0x010100741DB571B2A3F2438EA9F411053F828A</vt:lpwstr>
  </property>
</Properties>
</file>