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8" r:id="rId4"/>
  </p:sldMasterIdLst>
  <p:notesMasterIdLst>
    <p:notesMasterId r:id="rId7"/>
  </p:notesMasterIdLst>
  <p:sldIdLst>
    <p:sldId id="256" r:id="rId5"/>
    <p:sldId id="257" r:id="rId6"/>
  </p:sldIdLst>
  <p:sldSz cx="10688638" cy="75628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BF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67"/>
    <p:restoredTop sz="94694"/>
  </p:normalViewPr>
  <p:slideViewPr>
    <p:cSldViewPr snapToGrid="0" snapToObjects="1">
      <p:cViewPr varScale="1">
        <p:scale>
          <a:sx n="97" d="100"/>
          <a:sy n="97" d="100"/>
        </p:scale>
        <p:origin x="1240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DCFD02-6D21-6B42-A6C0-170095467AF6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143000"/>
            <a:ext cx="43592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D58F57-3BD0-964E-BB1D-BE7F042A5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329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1pPr>
    <a:lvl2pPr marL="318394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2pPr>
    <a:lvl3pPr marL="636788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3pPr>
    <a:lvl4pPr marL="955182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4pPr>
    <a:lvl5pPr marL="1273576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5pPr>
    <a:lvl6pPr marL="1591970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6pPr>
    <a:lvl7pPr marL="1910364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7pPr>
    <a:lvl8pPr marL="2228759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8pPr>
    <a:lvl9pPr marL="2547153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079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196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</p:sldLayoutIdLst>
  <p:txStyles>
    <p:titleStyle>
      <a:lvl1pPr algn="l" defTabSz="1008400" rtl="0" eaLnBrk="1" latinLnBrk="0" hangingPunct="1">
        <a:lnSpc>
          <a:spcPct val="90000"/>
        </a:lnSpc>
        <a:spcBef>
          <a:spcPct val="0"/>
        </a:spcBef>
        <a:buNone/>
        <a:defRPr sz="485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100" indent="-252100" algn="l" defTabSz="1008400" rtl="0" eaLnBrk="1" latinLnBrk="0" hangingPunct="1">
        <a:lnSpc>
          <a:spcPct val="90000"/>
        </a:lnSpc>
        <a:spcBef>
          <a:spcPts val="1103"/>
        </a:spcBef>
        <a:buFont typeface="Arial" panose="020B0604020202020204" pitchFamily="34" charset="0"/>
        <a:buChar char="•"/>
        <a:defRPr sz="3088" kern="1200">
          <a:solidFill>
            <a:schemeClr val="tx1"/>
          </a:solidFill>
          <a:latin typeface="+mn-lt"/>
          <a:ea typeface="+mn-ea"/>
          <a:cs typeface="+mn-cs"/>
        </a:defRPr>
      </a:lvl1pPr>
      <a:lvl2pPr marL="756300" indent="-252100" algn="l" defTabSz="1008400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7" kern="1200">
          <a:solidFill>
            <a:schemeClr val="tx1"/>
          </a:solidFill>
          <a:latin typeface="+mn-lt"/>
          <a:ea typeface="+mn-ea"/>
          <a:cs typeface="+mn-cs"/>
        </a:defRPr>
      </a:lvl2pPr>
      <a:lvl3pPr marL="1260500" indent="-252100" algn="l" defTabSz="1008400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6" kern="1200">
          <a:solidFill>
            <a:schemeClr val="tx1"/>
          </a:solidFill>
          <a:latin typeface="+mn-lt"/>
          <a:ea typeface="+mn-ea"/>
          <a:cs typeface="+mn-cs"/>
        </a:defRPr>
      </a:lvl3pPr>
      <a:lvl4pPr marL="1764701" indent="-252100" algn="l" defTabSz="1008400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268901" indent="-252100" algn="l" defTabSz="1008400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773101" indent="-252100" algn="l" defTabSz="1008400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277301" indent="-252100" algn="l" defTabSz="1008400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781501" indent="-252100" algn="l" defTabSz="1008400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285701" indent="-252100" algn="l" defTabSz="1008400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84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1pPr>
      <a:lvl2pPr marL="504200" algn="l" defTabSz="10084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1008400" algn="l" defTabSz="10084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3pPr>
      <a:lvl4pPr marL="1512600" algn="l" defTabSz="10084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016801" algn="l" defTabSz="10084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521001" algn="l" defTabSz="10084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025201" algn="l" defTabSz="10084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529401" algn="l" defTabSz="10084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033601" algn="l" defTabSz="10084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B4823FD-E3A0-9EBA-1253-7E8A59E5B1B4}"/>
              </a:ext>
            </a:extLst>
          </p:cNvPr>
          <p:cNvSpPr txBox="1"/>
          <p:nvPr/>
        </p:nvSpPr>
        <p:spPr>
          <a:xfrm>
            <a:off x="1451289" y="1501541"/>
            <a:ext cx="77860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spc="50" dirty="0">
                <a:latin typeface="Roboto" panose="02000000000000000000" pitchFamily="2" charset="0"/>
                <a:ea typeface="Roboto" panose="02000000000000000000" pitchFamily="2" charset="0"/>
              </a:rPr>
              <a:t>CERTIFICATE OF PARTICIPATION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32BFCB-A689-48E6-10F6-F8E7BCCCB3E9}"/>
              </a:ext>
            </a:extLst>
          </p:cNvPr>
          <p:cNvSpPr txBox="1"/>
          <p:nvPr/>
        </p:nvSpPr>
        <p:spPr>
          <a:xfrm>
            <a:off x="1730535" y="2038967"/>
            <a:ext cx="722756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i="1" spc="60" dirty="0">
                <a:latin typeface="Roboto Light" panose="02000000000000000000" pitchFamily="2" charset="0"/>
                <a:ea typeface="Roboto Light" panose="02000000000000000000" pitchFamily="2" charset="0"/>
              </a:rPr>
              <a:t>FIRST</a:t>
            </a:r>
            <a:r>
              <a:rPr lang="en-US" sz="1500" spc="60" baseline="30000" dirty="0">
                <a:latin typeface="Roboto Light" panose="02000000000000000000" pitchFamily="2" charset="0"/>
                <a:ea typeface="Roboto Light" panose="02000000000000000000" pitchFamily="2" charset="0"/>
              </a:rPr>
              <a:t>®</a:t>
            </a:r>
            <a:r>
              <a:rPr lang="en-US" sz="1500" spc="60" dirty="0">
                <a:latin typeface="Roboto Light" panose="02000000000000000000" pitchFamily="2" charset="0"/>
                <a:ea typeface="Roboto Light" panose="02000000000000000000" pitchFamily="2" charset="0"/>
              </a:rPr>
              <a:t> TECH CHALLENGE SEASON PARTICIPANT 2025-2026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BC897DD-D427-56C1-EDCD-5AFD275E10F3}"/>
              </a:ext>
            </a:extLst>
          </p:cNvPr>
          <p:cNvSpPr txBox="1"/>
          <p:nvPr/>
        </p:nvSpPr>
        <p:spPr>
          <a:xfrm>
            <a:off x="1294967" y="2692073"/>
            <a:ext cx="809870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i="1" spc="20" dirty="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FIRST</a:t>
            </a:r>
            <a:r>
              <a:rPr lang="en-US" sz="1500" spc="20" baseline="30000" dirty="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®</a:t>
            </a:r>
            <a:r>
              <a:rPr lang="en-US" sz="1500" spc="20" dirty="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 proudly presents this certificate to recognize the Student Participant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514539-6C85-CCA2-C80E-AC152F9AF59B}"/>
              </a:ext>
            </a:extLst>
          </p:cNvPr>
          <p:cNvSpPr txBox="1"/>
          <p:nvPr/>
        </p:nvSpPr>
        <p:spPr>
          <a:xfrm>
            <a:off x="3048864" y="3744967"/>
            <a:ext cx="459091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spc="20" dirty="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from </a:t>
            </a:r>
            <a:r>
              <a:rPr lang="en-US" sz="1500" i="1" spc="20" dirty="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FIRST</a:t>
            </a:r>
            <a:r>
              <a:rPr lang="en-US" sz="1500" spc="20" dirty="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 Tech Challenge Team</a:t>
            </a:r>
          </a:p>
        </p:txBody>
      </p:sp>
    </p:spTree>
    <p:extLst>
      <p:ext uri="{BB962C8B-B14F-4D97-AF65-F5344CB8AC3E}">
        <p14:creationId xmlns:p14="http://schemas.microsoft.com/office/powerpoint/2010/main" val="1458496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B8AA6FA-8DDD-C2C6-D26C-17896A7828DB}"/>
              </a:ext>
            </a:extLst>
          </p:cNvPr>
          <p:cNvSpPr txBox="1"/>
          <p:nvPr/>
        </p:nvSpPr>
        <p:spPr>
          <a:xfrm>
            <a:off x="1397064" y="1509027"/>
            <a:ext cx="789451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spc="50" dirty="0">
                <a:latin typeface="Roboto" panose="02000000000000000000" pitchFamily="2" charset="0"/>
                <a:ea typeface="Roboto" panose="02000000000000000000" pitchFamily="2" charset="0"/>
              </a:rPr>
              <a:t>CERTIFICATE OF RECOGNITION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5F8F998-8379-9B15-29B2-28483956C9BD}"/>
              </a:ext>
            </a:extLst>
          </p:cNvPr>
          <p:cNvSpPr txBox="1"/>
          <p:nvPr/>
        </p:nvSpPr>
        <p:spPr>
          <a:xfrm>
            <a:off x="1759411" y="2047081"/>
            <a:ext cx="716981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i="1" spc="60" dirty="0">
                <a:latin typeface="Roboto Light" panose="02000000000000000000" pitchFamily="2" charset="0"/>
                <a:ea typeface="Roboto Light" panose="02000000000000000000" pitchFamily="2" charset="0"/>
              </a:rPr>
              <a:t>FIRST</a:t>
            </a:r>
            <a:r>
              <a:rPr lang="en-US" sz="1500" spc="60" baseline="30000" dirty="0">
                <a:latin typeface="Roboto Light" panose="02000000000000000000" pitchFamily="2" charset="0"/>
                <a:ea typeface="Roboto Light" panose="02000000000000000000" pitchFamily="2" charset="0"/>
              </a:rPr>
              <a:t>®</a:t>
            </a:r>
            <a:r>
              <a:rPr lang="en-US" sz="1500" spc="60" dirty="0">
                <a:latin typeface="Roboto Light" panose="02000000000000000000" pitchFamily="2" charset="0"/>
                <a:ea typeface="Roboto Light" panose="02000000000000000000" pitchFamily="2" charset="0"/>
              </a:rPr>
              <a:t> TECH CHALLENGE TEAM MENTOR 2025-2026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15746C8-8DE7-1A33-4FC3-F80ED265C378}"/>
              </a:ext>
            </a:extLst>
          </p:cNvPr>
          <p:cNvSpPr txBox="1"/>
          <p:nvPr/>
        </p:nvSpPr>
        <p:spPr>
          <a:xfrm>
            <a:off x="1338281" y="2686919"/>
            <a:ext cx="801207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i="1" spc="20" dirty="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FIRST</a:t>
            </a:r>
            <a:r>
              <a:rPr lang="en-US" sz="1500" spc="20" baseline="30000" dirty="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®</a:t>
            </a:r>
            <a:r>
              <a:rPr lang="en-US" sz="1500" spc="20" dirty="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 proudly presents this certificate to recognize the Team Mentor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8D2A53-14E4-1B56-01AE-3283AD1DA503}"/>
              </a:ext>
            </a:extLst>
          </p:cNvPr>
          <p:cNvSpPr txBox="1"/>
          <p:nvPr/>
        </p:nvSpPr>
        <p:spPr>
          <a:xfrm>
            <a:off x="2875608" y="3754593"/>
            <a:ext cx="493742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spc="20" dirty="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from </a:t>
            </a:r>
            <a:r>
              <a:rPr lang="en-US" sz="1500" i="1" spc="20" dirty="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FIRST</a:t>
            </a:r>
            <a:r>
              <a:rPr lang="en-US" sz="1500" spc="20" dirty="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 Tech Challenge Team</a:t>
            </a:r>
          </a:p>
        </p:txBody>
      </p:sp>
    </p:spTree>
    <p:extLst>
      <p:ext uri="{BB962C8B-B14F-4D97-AF65-F5344CB8AC3E}">
        <p14:creationId xmlns:p14="http://schemas.microsoft.com/office/powerpoint/2010/main" val="998671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db59ae1-5a31-43a4-b973-cb3a37006d0a">
      <Terms xmlns="http://schemas.microsoft.com/office/infopath/2007/PartnerControls"/>
    </lcf76f155ced4ddcb4097134ff3c332f>
    <TaxCatchAll xmlns="89f18ac3-ee13-4990-9908-0c061c07acfa" xsi:nil="true"/>
    <Date xmlns="7db59ae1-5a31-43a4-b973-cb3a37006d0a">2025-09-10T20:06:21+00:00</Dat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7BA48227E5224E8911F905A9588E32" ma:contentTypeVersion="17" ma:contentTypeDescription="Create a new document." ma:contentTypeScope="" ma:versionID="44f5bac8255d08e163978734ba401f26">
  <xsd:schema xmlns:xsd="http://www.w3.org/2001/XMLSchema" xmlns:xs="http://www.w3.org/2001/XMLSchema" xmlns:p="http://schemas.microsoft.com/office/2006/metadata/properties" xmlns:ns2="7db59ae1-5a31-43a4-b973-cb3a37006d0a" xmlns:ns3="89f18ac3-ee13-4990-9908-0c061c07acfa" targetNamespace="http://schemas.microsoft.com/office/2006/metadata/properties" ma:root="true" ma:fieldsID="f89e3af7fb6eaca0ca27cd6cd44eb4ec" ns2:_="" ns3:_="">
    <xsd:import namespace="7db59ae1-5a31-43a4-b973-cb3a37006d0a"/>
    <xsd:import namespace="89f18ac3-ee13-4990-9908-0c061c07acf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Location" minOccurs="0"/>
                <xsd:element ref="ns2:Date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b59ae1-5a31-43a4-b973-cb3a37006d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f13cef49-2953-4246-9b7f-e3d70b1cf0e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Date" ma:index="23" nillable="true" ma:displayName="Date" ma:default="[today]" ma:format="DateTime" ma:internalName="Date">
      <xsd:simpleType>
        <xsd:restriction base="dms:DateTim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f18ac3-ee13-4990-9908-0c061c07acfa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968424f8-9f02-4ae0-befe-2806e3d2431d}" ma:internalName="TaxCatchAll" ma:showField="CatchAllData" ma:web="89f18ac3-ee13-4990-9908-0c061c07acf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D8BC405-E657-4D05-8D05-E3035DA84038}">
  <ds:schemaRefs>
    <ds:schemaRef ds:uri="http://schemas.microsoft.com/office/2006/metadata/properties"/>
    <ds:schemaRef ds:uri="http://schemas.microsoft.com/office/infopath/2007/PartnerControls"/>
    <ds:schemaRef ds:uri="00371c52-833b-400f-ba1d-3599a71f02d7"/>
    <ds:schemaRef ds:uri="d7171e60-d71e-4106-a8b9-6506c21092ae"/>
  </ds:schemaRefs>
</ds:datastoreItem>
</file>

<file path=customXml/itemProps2.xml><?xml version="1.0" encoding="utf-8"?>
<ds:datastoreItem xmlns:ds="http://schemas.openxmlformats.org/officeDocument/2006/customXml" ds:itemID="{CC61EAC6-9AA6-47CA-A7E3-4A4291F94E4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7BB1F81-31E6-4E9B-8D02-218CD6216455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110</TotalTime>
  <Words>52</Words>
  <Application>Microsoft Office PowerPoint</Application>
  <PresentationFormat>Custom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Kraynik</dc:creator>
  <cp:lastModifiedBy>Jeff Kraynik</cp:lastModifiedBy>
  <cp:revision>19</cp:revision>
  <dcterms:created xsi:type="dcterms:W3CDTF">2022-05-31T18:32:21Z</dcterms:created>
  <dcterms:modified xsi:type="dcterms:W3CDTF">2025-09-10T13:15:45Z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0x010100D77BA48227E5224E8911F905A9588E32</vt:lpwstr>
  </property>
</Properties>
</file>