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4"/>
  </p:sldMasterIdLst>
  <p:notesMasterIdLst>
    <p:notesMasterId r:id="rId7"/>
  </p:notesMasterIdLst>
  <p:sldIdLst>
    <p:sldId id="256" r:id="rId5"/>
    <p:sldId id="257" r:id="rId6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29"/>
    <p:restoredTop sz="94694"/>
  </p:normalViewPr>
  <p:slideViewPr>
    <p:cSldViewPr snapToGrid="0" snapToObjects="1">
      <p:cViewPr varScale="1">
        <p:scale>
          <a:sx n="94" d="100"/>
          <a:sy n="94" d="100"/>
        </p:scale>
        <p:origin x="140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43000"/>
            <a:ext cx="3990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00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86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AEA906-B673-554D-174D-4508E7E5DC3D}"/>
              </a:ext>
            </a:extLst>
          </p:cNvPr>
          <p:cNvSpPr txBox="1"/>
          <p:nvPr/>
        </p:nvSpPr>
        <p:spPr>
          <a:xfrm>
            <a:off x="1136170" y="1575111"/>
            <a:ext cx="77860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spc="50" dirty="0">
                <a:latin typeface="Roboto" panose="02000000000000000000" pitchFamily="2" charset="0"/>
                <a:ea typeface="Roboto" panose="02000000000000000000" pitchFamily="2" charset="0"/>
              </a:rPr>
              <a:t>CERTIFICATE OF PARTICIPATION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25FF61-7C4F-1D63-8D36-833A41B56342}"/>
              </a:ext>
            </a:extLst>
          </p:cNvPr>
          <p:cNvSpPr txBox="1"/>
          <p:nvPr/>
        </p:nvSpPr>
        <p:spPr>
          <a:xfrm>
            <a:off x="1415416" y="2112537"/>
            <a:ext cx="72275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60" dirty="0">
                <a:latin typeface="Roboto Light" panose="02000000000000000000" pitchFamily="2" charset="0"/>
                <a:ea typeface="Roboto Light" panose="02000000000000000000" pitchFamily="2" charset="0"/>
              </a:rPr>
              <a:t>FIRST</a:t>
            </a:r>
            <a:r>
              <a:rPr lang="en-US" sz="1500" spc="60" baseline="30000" dirty="0">
                <a:latin typeface="Roboto Light" panose="02000000000000000000" pitchFamily="2" charset="0"/>
                <a:ea typeface="Roboto Light" panose="02000000000000000000" pitchFamily="2" charset="0"/>
              </a:rPr>
              <a:t>®</a:t>
            </a:r>
            <a:r>
              <a:rPr lang="en-US" sz="1500" spc="60" dirty="0">
                <a:latin typeface="Roboto Light" panose="02000000000000000000" pitchFamily="2" charset="0"/>
                <a:ea typeface="Roboto Light" panose="02000000000000000000" pitchFamily="2" charset="0"/>
              </a:rPr>
              <a:t> TECH CHALLENGE SEASON PARTICIPANT 2025-2026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71EB11-AC29-823C-2F96-1DE1557FF3B9}"/>
              </a:ext>
            </a:extLst>
          </p:cNvPr>
          <p:cNvSpPr txBox="1"/>
          <p:nvPr/>
        </p:nvSpPr>
        <p:spPr>
          <a:xfrm>
            <a:off x="979848" y="2765643"/>
            <a:ext cx="809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500" spc="20" baseline="3000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proudly presents this certificate to recognize the Student Participant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57579F-3DE4-380C-BF4C-54CD0A036956}"/>
              </a:ext>
            </a:extLst>
          </p:cNvPr>
          <p:cNvSpPr txBox="1"/>
          <p:nvPr/>
        </p:nvSpPr>
        <p:spPr>
          <a:xfrm>
            <a:off x="2733745" y="3860577"/>
            <a:ext cx="459091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</a:t>
            </a:r>
            <a:r>
              <a:rPr lang="en-US" sz="1500" i="1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Tech Challenge Team</a:t>
            </a:r>
          </a:p>
        </p:txBody>
      </p: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111636-7BDC-407B-EE68-05157B110C7D}"/>
              </a:ext>
            </a:extLst>
          </p:cNvPr>
          <p:cNvSpPr txBox="1"/>
          <p:nvPr/>
        </p:nvSpPr>
        <p:spPr>
          <a:xfrm>
            <a:off x="1081945" y="1572087"/>
            <a:ext cx="78945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spc="50" dirty="0">
                <a:latin typeface="Roboto" panose="02000000000000000000" pitchFamily="2" charset="0"/>
                <a:ea typeface="Roboto" panose="02000000000000000000" pitchFamily="2" charset="0"/>
              </a:rPr>
              <a:t>CERTIFICATE OF RECOGNITION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52B068-A975-3399-226D-25951F42FB4B}"/>
              </a:ext>
            </a:extLst>
          </p:cNvPr>
          <p:cNvSpPr txBox="1"/>
          <p:nvPr/>
        </p:nvSpPr>
        <p:spPr>
          <a:xfrm>
            <a:off x="1444292" y="2110141"/>
            <a:ext cx="71698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60" dirty="0">
                <a:latin typeface="Roboto Light" panose="02000000000000000000" pitchFamily="2" charset="0"/>
                <a:ea typeface="Roboto Light" panose="02000000000000000000" pitchFamily="2" charset="0"/>
              </a:rPr>
              <a:t>FIRST</a:t>
            </a:r>
            <a:r>
              <a:rPr lang="en-US" sz="1500" spc="60" baseline="30000" dirty="0">
                <a:latin typeface="Roboto Light" panose="02000000000000000000" pitchFamily="2" charset="0"/>
                <a:ea typeface="Roboto Light" panose="02000000000000000000" pitchFamily="2" charset="0"/>
              </a:rPr>
              <a:t>®</a:t>
            </a:r>
            <a:r>
              <a:rPr lang="en-US" sz="1500" spc="60" dirty="0">
                <a:latin typeface="Roboto Light" panose="02000000000000000000" pitchFamily="2" charset="0"/>
                <a:ea typeface="Roboto Light" panose="02000000000000000000" pitchFamily="2" charset="0"/>
              </a:rPr>
              <a:t> TECH CHALLENGE TEAM MENTOR 2025-2026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463893-8453-3989-3DC7-70C8C4FFEBBF}"/>
              </a:ext>
            </a:extLst>
          </p:cNvPr>
          <p:cNvSpPr txBox="1"/>
          <p:nvPr/>
        </p:nvSpPr>
        <p:spPr>
          <a:xfrm>
            <a:off x="1023162" y="2770999"/>
            <a:ext cx="80120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500" spc="20" baseline="3000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proudly presents this certificate to recognize the Team Mentor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B55A5D-48A6-C620-1BE5-30B1F916A899}"/>
              </a:ext>
            </a:extLst>
          </p:cNvPr>
          <p:cNvSpPr txBox="1"/>
          <p:nvPr/>
        </p:nvSpPr>
        <p:spPr>
          <a:xfrm>
            <a:off x="2560490" y="3859693"/>
            <a:ext cx="493742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</a:t>
            </a:r>
            <a:r>
              <a:rPr lang="en-US" sz="1500" i="1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500" spc="2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Tech Challenge Team</a:t>
            </a:r>
          </a:p>
        </p:txBody>
      </p:sp>
    </p:spTree>
    <p:extLst>
      <p:ext uri="{BB962C8B-B14F-4D97-AF65-F5344CB8AC3E}">
        <p14:creationId xmlns:p14="http://schemas.microsoft.com/office/powerpoint/2010/main" val="861701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b59ae1-5a31-43a4-b973-cb3a37006d0a">
      <Terms xmlns="http://schemas.microsoft.com/office/infopath/2007/PartnerControls"/>
    </lcf76f155ced4ddcb4097134ff3c332f>
    <TaxCatchAll xmlns="89f18ac3-ee13-4990-9908-0c061c07acfa" xsi:nil="true"/>
    <Date xmlns="7db59ae1-5a31-43a4-b973-cb3a37006d0a">2025-09-10T20:06:21+00:00</Dat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BA48227E5224E8911F905A9588E32" ma:contentTypeVersion="17" ma:contentTypeDescription="Create a new document." ma:contentTypeScope="" ma:versionID="44f5bac8255d08e163978734ba401f26">
  <xsd:schema xmlns:xsd="http://www.w3.org/2001/XMLSchema" xmlns:xs="http://www.w3.org/2001/XMLSchema" xmlns:p="http://schemas.microsoft.com/office/2006/metadata/properties" xmlns:ns2="7db59ae1-5a31-43a4-b973-cb3a37006d0a" xmlns:ns3="89f18ac3-ee13-4990-9908-0c061c07acfa" targetNamespace="http://schemas.microsoft.com/office/2006/metadata/properties" ma:root="true" ma:fieldsID="f89e3af7fb6eaca0ca27cd6cd44eb4ec" ns2:_="" ns3:_="">
    <xsd:import namespace="7db59ae1-5a31-43a4-b973-cb3a37006d0a"/>
    <xsd:import namespace="89f18ac3-ee13-4990-9908-0c061c07ac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59ae1-5a31-43a4-b973-cb3a37006d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Date" ma:index="23" nillable="true" ma:displayName="Date" ma:default="[today]" ma:format="DateTime" ma:internalName="Date">
      <xsd:simpleType>
        <xsd:restriction base="dms:DateTim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18ac3-ee13-4990-9908-0c061c07acf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68424f8-9f02-4ae0-befe-2806e3d2431d}" ma:internalName="TaxCatchAll" ma:showField="CatchAllData" ma:web="89f18ac3-ee13-4990-9908-0c061c07ac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43CE9C-3AAC-4AB4-BCF8-BD00CFC58A62}">
  <ds:schemaRefs>
    <ds:schemaRef ds:uri="http://schemas.microsoft.com/office/2006/metadata/properties"/>
    <ds:schemaRef ds:uri="http://schemas.microsoft.com/office/infopath/2007/PartnerControls"/>
    <ds:schemaRef ds:uri="7db59ae1-5a31-43a4-b973-cb3a37006d0a"/>
    <ds:schemaRef ds:uri="89f18ac3-ee13-4990-9908-0c061c07acfa"/>
  </ds:schemaRefs>
</ds:datastoreItem>
</file>

<file path=customXml/itemProps2.xml><?xml version="1.0" encoding="utf-8"?>
<ds:datastoreItem xmlns:ds="http://schemas.openxmlformats.org/officeDocument/2006/customXml" ds:itemID="{762A2DF2-B14C-46E9-A37E-CFBC1DD9C9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4C43F1-02EA-4B15-8C98-EFBC43DE1C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b59ae1-5a31-43a4-b973-cb3a37006d0a"/>
    <ds:schemaRef ds:uri="89f18ac3-ee13-4990-9908-0c061c07ac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52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Jeff Kraynik</cp:lastModifiedBy>
  <cp:revision>15</cp:revision>
  <dcterms:created xsi:type="dcterms:W3CDTF">2022-05-31T18:32:21Z</dcterms:created>
  <dcterms:modified xsi:type="dcterms:W3CDTF">2025-09-10T20:11:19Z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0x010100D77BA48227E5224E8911F905A9588E32</vt:lpwstr>
  </property>
  <property fmtid="{D5CDD505-2E9C-101B-9397-08002B2CF9AE}" pid="3" name="MediaServiceImageTags">
    <vt:lpwstr/>
  </property>
</Properties>
</file>