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4"/>
  </p:sldMasterIdLst>
  <p:notesMasterIdLst>
    <p:notesMasterId r:id="rId7"/>
  </p:notesMasterIdLst>
  <p:sldIdLst>
    <p:sldId id="256" r:id="rId5"/>
    <p:sldId id="257" r:id="rId6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B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D2B60-F1A8-4F06-B517-A37F71C444ED}" v="1" dt="2026-10-07T18:11:39.0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1"/>
    <p:restoredTop sz="94670"/>
  </p:normalViewPr>
  <p:slideViewPr>
    <p:cSldViewPr snapToGrid="0" snapToObjects="1">
      <p:cViewPr varScale="1">
        <p:scale>
          <a:sx n="93" d="100"/>
          <a:sy n="93" d="100"/>
        </p:scale>
        <p:origin x="20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Fadden" userId="eb36e9fe-3a42-480c-8028-fb33b85307f1" providerId="ADAL" clId="{EAD58335-CAE5-4CB4-B7F0-7D9290179269}"/>
    <pc:docChg chg="modSld">
      <pc:chgData name="Erin Fadden" userId="eb36e9fe-3a42-480c-8028-fb33b85307f1" providerId="ADAL" clId="{EAD58335-CAE5-4CB4-B7F0-7D9290179269}" dt="2026-10-07T18:11:39.853" v="1"/>
      <pc:docMkLst>
        <pc:docMk/>
      </pc:docMkLst>
      <pc:sldChg chg="addSp delSp modSp">
        <pc:chgData name="Erin Fadden" userId="eb36e9fe-3a42-480c-8028-fb33b85307f1" providerId="ADAL" clId="{EAD58335-CAE5-4CB4-B7F0-7D9290179269}" dt="2026-10-07T18:11:39.853" v="1"/>
        <pc:sldMkLst>
          <pc:docMk/>
          <pc:sldMk cId="1458496469" sldId="256"/>
        </pc:sldMkLst>
        <pc:spChg chg="add del mod">
          <ac:chgData name="Erin Fadden" userId="eb36e9fe-3a42-480c-8028-fb33b85307f1" providerId="ADAL" clId="{EAD58335-CAE5-4CB4-B7F0-7D9290179269}" dt="2026-10-07T18:11:39.853" v="1"/>
          <ac:spMkLst>
            <pc:docMk/>
            <pc:sldMk cId="1458496469" sldId="256"/>
            <ac:spMk id="6" creationId="{A2FF72D5-7A9B-C262-898C-89A5AEA270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CFD02-6D21-6B42-A6C0-170095467AF6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43000"/>
            <a:ext cx="399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58F57-3BD0-964E-BB1D-BE7F042A55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29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1pPr>
    <a:lvl2pPr marL="318394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2pPr>
    <a:lvl3pPr marL="636788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3pPr>
    <a:lvl4pPr marL="955182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4pPr>
    <a:lvl5pPr marL="1273576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5pPr>
    <a:lvl6pPr marL="1591970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6pPr>
    <a:lvl7pPr marL="1910364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7pPr>
    <a:lvl8pPr marL="2228759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8pPr>
    <a:lvl9pPr marL="2547153" algn="l" defTabSz="636788" rtl="0" eaLnBrk="1" latinLnBrk="0" hangingPunct="1">
      <a:defRPr sz="8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06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186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AEA906-B673-554D-174D-4508E7E5DC3D}"/>
              </a:ext>
            </a:extLst>
          </p:cNvPr>
          <p:cNvSpPr txBox="1"/>
          <p:nvPr/>
        </p:nvSpPr>
        <p:spPr>
          <a:xfrm>
            <a:off x="1136170" y="1575111"/>
            <a:ext cx="77860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50" dirty="0">
                <a:latin typeface="Roboto" panose="02000000000000000000" pitchFamily="2" charset="0"/>
                <a:ea typeface="Roboto" panose="02000000000000000000" pitchFamily="2" charset="0"/>
              </a:rPr>
              <a:t>CERTIFICATE OF PARTICIPATION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25FF61-7C4F-1D63-8D36-833A41B56342}"/>
              </a:ext>
            </a:extLst>
          </p:cNvPr>
          <p:cNvSpPr txBox="1"/>
          <p:nvPr/>
        </p:nvSpPr>
        <p:spPr>
          <a:xfrm>
            <a:off x="1415416" y="2112537"/>
            <a:ext cx="72275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60" dirty="0">
                <a:latin typeface="Roboto Light" panose="02000000000000000000" pitchFamily="2" charset="0"/>
                <a:ea typeface="Roboto Light" panose="02000000000000000000" pitchFamily="2" charset="0"/>
              </a:rPr>
              <a:t>FIRST</a:t>
            </a:r>
            <a:r>
              <a:rPr lang="en-US" sz="1500" spc="60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®</a:t>
            </a:r>
            <a:r>
              <a:rPr lang="en-US" sz="1500" spc="60" dirty="0">
                <a:latin typeface="Roboto Light" panose="02000000000000000000" pitchFamily="2" charset="0"/>
                <a:ea typeface="Roboto Light" panose="02000000000000000000" pitchFamily="2" charset="0"/>
              </a:rPr>
              <a:t> TECH CHALLENGE SEASON PARTICIPANT 2026-2027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71EB11-AC29-823C-2F96-1DE1557FF3B9}"/>
              </a:ext>
            </a:extLst>
          </p:cNvPr>
          <p:cNvSpPr txBox="1"/>
          <p:nvPr/>
        </p:nvSpPr>
        <p:spPr>
          <a:xfrm>
            <a:off x="979848" y="2765643"/>
            <a:ext cx="8098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baseline="300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®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proudly presents this certificate to recognize the Student Participant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57579F-3DE4-380C-BF4C-54CD0A036956}"/>
              </a:ext>
            </a:extLst>
          </p:cNvPr>
          <p:cNvSpPr txBox="1"/>
          <p:nvPr/>
        </p:nvSpPr>
        <p:spPr>
          <a:xfrm>
            <a:off x="2733745" y="3860577"/>
            <a:ext cx="45909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 </a:t>
            </a:r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Tech Challenge Team</a:t>
            </a:r>
          </a:p>
        </p:txBody>
      </p:sp>
    </p:spTree>
    <p:extLst>
      <p:ext uri="{BB962C8B-B14F-4D97-AF65-F5344CB8AC3E}">
        <p14:creationId xmlns:p14="http://schemas.microsoft.com/office/powerpoint/2010/main" val="1458496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111636-7BDC-407B-EE68-05157B110C7D}"/>
              </a:ext>
            </a:extLst>
          </p:cNvPr>
          <p:cNvSpPr txBox="1"/>
          <p:nvPr/>
        </p:nvSpPr>
        <p:spPr>
          <a:xfrm>
            <a:off x="1081945" y="1572087"/>
            <a:ext cx="78945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50" dirty="0">
                <a:latin typeface="Roboto" panose="02000000000000000000" pitchFamily="2" charset="0"/>
                <a:ea typeface="Roboto" panose="02000000000000000000" pitchFamily="2" charset="0"/>
              </a:rPr>
              <a:t>CERTIFICATE OF RECOGNITION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52B068-A975-3399-226D-25951F42FB4B}"/>
              </a:ext>
            </a:extLst>
          </p:cNvPr>
          <p:cNvSpPr txBox="1"/>
          <p:nvPr/>
        </p:nvSpPr>
        <p:spPr>
          <a:xfrm>
            <a:off x="1444292" y="2110141"/>
            <a:ext cx="71698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60" dirty="0">
                <a:latin typeface="Roboto Light" panose="02000000000000000000" pitchFamily="2" charset="0"/>
                <a:ea typeface="Roboto Light" panose="02000000000000000000" pitchFamily="2" charset="0"/>
              </a:rPr>
              <a:t>FIRST</a:t>
            </a:r>
            <a:r>
              <a:rPr lang="en-US" sz="1500" spc="60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®</a:t>
            </a:r>
            <a:r>
              <a:rPr lang="en-US" sz="1500" spc="60" dirty="0">
                <a:latin typeface="Roboto Light" panose="02000000000000000000" pitchFamily="2" charset="0"/>
                <a:ea typeface="Roboto Light" panose="02000000000000000000" pitchFamily="2" charset="0"/>
              </a:rPr>
              <a:t> TECH CHALLENGE TEAM MENTOR 2026-2027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463893-8453-3989-3DC7-70C8C4FFEBBF}"/>
              </a:ext>
            </a:extLst>
          </p:cNvPr>
          <p:cNvSpPr txBox="1"/>
          <p:nvPr/>
        </p:nvSpPr>
        <p:spPr>
          <a:xfrm>
            <a:off x="1023162" y="2770999"/>
            <a:ext cx="80120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baseline="3000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®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proudly presents this certificate to recognize the Team Mentor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55A5D-48A6-C620-1BE5-30B1F916A899}"/>
              </a:ext>
            </a:extLst>
          </p:cNvPr>
          <p:cNvSpPr txBox="1"/>
          <p:nvPr/>
        </p:nvSpPr>
        <p:spPr>
          <a:xfrm>
            <a:off x="2560490" y="3859693"/>
            <a:ext cx="493742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 </a:t>
            </a:r>
            <a:r>
              <a:rPr lang="en-US" sz="1500" i="1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n-US" sz="1500" spc="20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Tech Challenge Team</a:t>
            </a:r>
          </a:p>
        </p:txBody>
      </p:sp>
    </p:spTree>
    <p:extLst>
      <p:ext uri="{BB962C8B-B14F-4D97-AF65-F5344CB8AC3E}">
        <p14:creationId xmlns:p14="http://schemas.microsoft.com/office/powerpoint/2010/main" val="861701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b59ae1-5a31-43a4-b973-cb3a37006d0a">
      <Terms xmlns="http://schemas.microsoft.com/office/infopath/2007/PartnerControls"/>
    </lcf76f155ced4ddcb4097134ff3c332f>
    <TaxCatchAll xmlns="89f18ac3-ee13-4990-9908-0c061c07acfa" xsi:nil="true"/>
    <Date xmlns="7db59ae1-5a31-43a4-b973-cb3a37006d0a">2026-10-05T13:44:11+00:00</Dat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7BA48227E5224E8911F905A9588E32" ma:contentTypeVersion="17" ma:contentTypeDescription="Create a new document." ma:contentTypeScope="" ma:versionID="e71773a040cd5aae6cdd4ce2f4965329">
  <xsd:schema xmlns:xsd="http://www.w3.org/2001/XMLSchema" xmlns:xs="http://www.w3.org/2001/XMLSchema" xmlns:p="http://schemas.microsoft.com/office/2006/metadata/properties" xmlns:ns2="7db59ae1-5a31-43a4-b973-cb3a37006d0a" xmlns:ns3="89f18ac3-ee13-4990-9908-0c061c07acfa" targetNamespace="http://schemas.microsoft.com/office/2006/metadata/properties" ma:root="true" ma:fieldsID="e5ad1effe0e443b771dad985efd4e0f5" ns2:_="" ns3:_="">
    <xsd:import namespace="7db59ae1-5a31-43a4-b973-cb3a37006d0a"/>
    <xsd:import namespace="89f18ac3-ee13-4990-9908-0c061c07ac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Da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59ae1-5a31-43a4-b973-cb3a37006d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Date" ma:index="23" nillable="true" ma:displayName="Date" ma:default="[today]" ma:format="DateTime" ma:internalName="Dat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f18ac3-ee13-4990-9908-0c061c07acf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68424f8-9f02-4ae0-befe-2806e3d2431d}" ma:internalName="TaxCatchAll" ma:showField="CatchAllData" ma:web="89f18ac3-ee13-4990-9908-0c061c07ac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98EECF-62CD-41F0-85DB-6C73942163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2D8B1F-DA32-4F3D-92AA-A1D481A5F380}">
  <ds:schemaRefs>
    <ds:schemaRef ds:uri="http://schemas.microsoft.com/office/2006/metadata/properties"/>
    <ds:schemaRef ds:uri="http://schemas.microsoft.com/office/infopath/2007/PartnerControls"/>
    <ds:schemaRef ds:uri="00371c52-833b-400f-ba1d-3599a71f02d7"/>
    <ds:schemaRef ds:uri="d7171e60-d71e-4106-a8b9-6506c21092ae"/>
    <ds:schemaRef ds:uri="7db59ae1-5a31-43a4-b973-cb3a37006d0a"/>
    <ds:schemaRef ds:uri="89f18ac3-ee13-4990-9908-0c061c07acfa"/>
  </ds:schemaRefs>
</ds:datastoreItem>
</file>

<file path=customXml/itemProps3.xml><?xml version="1.0" encoding="utf-8"?>
<ds:datastoreItem xmlns:ds="http://schemas.openxmlformats.org/officeDocument/2006/customXml" ds:itemID="{AB0011B6-382F-423C-B6D7-0371E8985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b59ae1-5a31-43a4-b973-cb3a37006d0a"/>
    <ds:schemaRef ds:uri="89f18ac3-ee13-4990-9908-0c061c07ac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3108</TotalTime>
  <Words>52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Roboto</vt:lpstr>
      <vt:lpstr>Roboto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Kraynik</dc:creator>
  <cp:lastModifiedBy>Erin Fadden</cp:lastModifiedBy>
  <cp:revision>17</cp:revision>
  <dcterms:created xsi:type="dcterms:W3CDTF">2022-05-31T18:32:21Z</dcterms:created>
  <dcterms:modified xsi:type="dcterms:W3CDTF">2026-10-07T18:11:47Z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0x010100D77BA48227E5224E8911F905A9588E32</vt:lpwstr>
  </property>
</Properties>
</file>